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3" r:id="rId33"/>
    <p:sldId id="287" r:id="rId34"/>
    <p:sldId id="290" r:id="rId35"/>
    <p:sldId id="292" r:id="rId36"/>
    <p:sldId id="289" r:id="rId37"/>
    <p:sldId id="288" r:id="rId38"/>
    <p:sldId id="29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946"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82C-E4F9-4517-80EC-30FA20F7C203}" type="datetimeFigureOut">
              <a:rPr lang="en-IN" smtClean="0"/>
              <a:t>14-04-2023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1C9D9-6B06-467D-BE5A-5CD522D70008}"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0E1C9D9-6B06-467D-BE5A-5CD522D70008}" type="slidenum">
              <a:rPr lang="en-IN" smtClean="0"/>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69F75-E2C1-4CF7-8B8F-31CD9053DED9}"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69F75-E2C1-4CF7-8B8F-31CD9053DED9}"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CD69F75-E2C1-4CF7-8B8F-31CD9053DED9}"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CD69F75-E2C1-4CF7-8B8F-31CD9053DED9}" type="datetimeFigureOut">
              <a:rPr lang="en-IN" smtClean="0"/>
              <a:t>14-04-2023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CD69F75-E2C1-4CF7-8B8F-31CD9053DED9}"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69F75-E2C1-4CF7-8B8F-31CD9053DED9}" type="datetimeFigureOut">
              <a:rPr lang="en-IN" smtClean="0"/>
              <a:t>14-04-2023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69F75-E2C1-4CF7-8B8F-31CD9053DED9}"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69F75-E2C1-4CF7-8B8F-31CD9053DED9}"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0C1B66-3C40-4A4A-B449-61CADAA2D40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69F75-E2C1-4CF7-8B8F-31CD9053DED9}" type="datetimeFigureOut">
              <a:rPr lang="en-IN" smtClean="0"/>
              <a:t>14-04-2023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0C1B66-3C40-4A4A-B449-61CADAA2D40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0848"/>
            <a:ext cx="7774632" cy="1539602"/>
          </a:xfrm>
        </p:spPr>
        <p:txBody>
          <a:bodyPr/>
          <a:lstStyle/>
          <a:p>
            <a:r>
              <a:rPr lang="en-IN" dirty="0" smtClean="0"/>
              <a:t>FLY AWAY PROJECT</a:t>
            </a:r>
            <a:endParaRPr lang="en-IN" dirty="0"/>
          </a:p>
        </p:txBody>
      </p:sp>
      <p:sp>
        <p:nvSpPr>
          <p:cNvPr id="3" name="Subtitle 2"/>
          <p:cNvSpPr>
            <a:spLocks noGrp="1"/>
          </p:cNvSpPr>
          <p:nvPr>
            <p:ph type="subTitle" idx="1"/>
          </p:nvPr>
        </p:nvSpPr>
        <p:spPr/>
        <p:txBody>
          <a:bodyPr/>
          <a:lstStyle/>
          <a:p>
            <a:r>
              <a:rPr lang="en-IN" dirty="0" smtClean="0"/>
              <a:t>As the user run the project on the server a homepage will appear on the screen name as index.jsp</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3256"/>
            <a:ext cx="8229600" cy="864096"/>
          </a:xfrm>
        </p:spPr>
        <p:txBody>
          <a:bodyPr>
            <a:normAutofit fontScale="90000"/>
          </a:bodyPr>
          <a:lstStyle/>
          <a:p>
            <a:pPr algn="l"/>
            <a:r>
              <a:rPr lang="en-IN" sz="2000" dirty="0" smtClean="0"/>
              <a:t>Now admin have to enter the admin, name old password and new password correctly to change the admin password and click on Change Password button and admin password will be updated in the database </a:t>
            </a:r>
            <a:r>
              <a:rPr lang="en-IN" sz="2000" dirty="0" err="1" smtClean="0"/>
              <a:t>simplilearn.admin</a:t>
            </a:r>
            <a:r>
              <a:rPr lang="en-IN" sz="2000" dirty="0" smtClean="0"/>
              <a:t> table</a:t>
            </a:r>
            <a:br>
              <a:rPr lang="en-IN" sz="2000" dirty="0" smtClean="0"/>
            </a:br>
            <a:endParaRPr lang="en-IN" sz="2000" dirty="0"/>
          </a:p>
        </p:txBody>
      </p:sp>
      <p:pic>
        <p:nvPicPr>
          <p:cNvPr id="3" name="Picture 2" descr="Screenshot (10).png"/>
          <p:cNvPicPr>
            <a:picLocks noChangeAspect="1"/>
          </p:cNvPicPr>
          <p:nvPr/>
        </p:nvPicPr>
        <p:blipFill>
          <a:blip r:embed="rId2" cstate="print"/>
          <a:stretch>
            <a:fillRect/>
          </a:stretch>
        </p:blipFill>
        <p:spPr>
          <a:xfrm>
            <a:off x="0" y="857250"/>
            <a:ext cx="9144000" cy="44439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80120"/>
          </a:xfrm>
        </p:spPr>
        <p:txBody>
          <a:bodyPr>
            <a:normAutofit/>
          </a:bodyPr>
          <a:lstStyle/>
          <a:p>
            <a:pPr algn="l"/>
            <a:r>
              <a:rPr lang="en-IN" sz="2000" dirty="0" smtClean="0"/>
              <a:t>After successfully changing the </a:t>
            </a:r>
            <a:r>
              <a:rPr lang="en-IN" sz="2000" dirty="0" err="1" smtClean="0"/>
              <a:t>password.Message</a:t>
            </a:r>
            <a:r>
              <a:rPr lang="en-IN" sz="2000" dirty="0" smtClean="0"/>
              <a:t> will be displayed Password changed successfully. </a:t>
            </a:r>
            <a:r>
              <a:rPr lang="en-IN" sz="2000" dirty="0" smtClean="0"/>
              <a:t>Now go back to login portal again. And login using new password.</a:t>
            </a:r>
            <a:endParaRPr lang="en-IN" sz="2000" dirty="0"/>
          </a:p>
        </p:txBody>
      </p:sp>
      <p:pic>
        <p:nvPicPr>
          <p:cNvPr id="3" name="Picture 2" descr="Screenshot (12).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1008112"/>
          </a:xfrm>
        </p:spPr>
        <p:txBody>
          <a:bodyPr>
            <a:normAutofit/>
          </a:bodyPr>
          <a:lstStyle/>
          <a:p>
            <a:pPr algn="l"/>
            <a:r>
              <a:rPr lang="en-IN" sz="2000" dirty="0" smtClean="0"/>
              <a:t>Enter Username and password again to login.</a:t>
            </a:r>
            <a:endParaRPr lang="en-IN" sz="2000" dirty="0"/>
          </a:p>
        </p:txBody>
      </p:sp>
      <p:pic>
        <p:nvPicPr>
          <p:cNvPr id="3" name="Picture 2" descr="Screenshot (13).png"/>
          <p:cNvPicPr>
            <a:picLocks noChangeAspect="1"/>
          </p:cNvPicPr>
          <p:nvPr/>
        </p:nvPicPr>
        <p:blipFill>
          <a:blip r:embed="rId2" cstate="print"/>
          <a:stretch>
            <a:fillRect/>
          </a:stretch>
        </p:blipFill>
        <p:spPr>
          <a:xfrm>
            <a:off x="0" y="404664"/>
            <a:ext cx="9144000" cy="49685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05264"/>
            <a:ext cx="8229600" cy="792088"/>
          </a:xfrm>
        </p:spPr>
        <p:txBody>
          <a:bodyPr>
            <a:normAutofit fontScale="90000"/>
          </a:bodyPr>
          <a:lstStyle/>
          <a:p>
            <a:pPr algn="l"/>
            <a:r>
              <a:rPr lang="en-IN" sz="2000" dirty="0" smtClean="0"/>
              <a:t>Suppose now admin click on the add flight link to add flight then add flight page will appear on the screen and then admin have to enter flight details to regi</a:t>
            </a:r>
            <a:r>
              <a:rPr lang="en-IN" sz="2000" dirty="0"/>
              <a:t>s</a:t>
            </a:r>
            <a:r>
              <a:rPr lang="en-IN" sz="2000" dirty="0" smtClean="0"/>
              <a:t>ter new flights in the database </a:t>
            </a:r>
            <a:r>
              <a:rPr lang="en-IN" sz="2000" dirty="0" err="1" smtClean="0"/>
              <a:t>simplilearn.airline</a:t>
            </a:r>
            <a:r>
              <a:rPr lang="en-IN" sz="2000" dirty="0" smtClean="0"/>
              <a:t> table</a:t>
            </a:r>
            <a:endParaRPr lang="en-IN" sz="2000" dirty="0"/>
          </a:p>
        </p:txBody>
      </p:sp>
      <p:pic>
        <p:nvPicPr>
          <p:cNvPr id="3" name="Picture 2" descr="Screenshot (15).png"/>
          <p:cNvPicPr>
            <a:picLocks noChangeAspect="1"/>
          </p:cNvPicPr>
          <p:nvPr/>
        </p:nvPicPr>
        <p:blipFill>
          <a:blip r:embed="rId2" cstate="print"/>
          <a:stretch>
            <a:fillRect/>
          </a:stretch>
        </p:blipFill>
        <p:spPr>
          <a:xfrm>
            <a:off x="0" y="404664"/>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After entering the flights details. As soon as admin clicked on register flight  button the flight details will be saved to </a:t>
            </a:r>
            <a:r>
              <a:rPr lang="en-IN" sz="2000" dirty="0" err="1" smtClean="0"/>
              <a:t>simplilearn.airline</a:t>
            </a:r>
            <a:r>
              <a:rPr lang="en-IN" sz="2000" dirty="0" smtClean="0"/>
              <a:t> table shown below </a:t>
            </a:r>
            <a:endParaRPr lang="en-IN" sz="2000" dirty="0"/>
          </a:p>
        </p:txBody>
      </p:sp>
      <p:pic>
        <p:nvPicPr>
          <p:cNvPr id="3" name="Picture 2" descr="Screenshot (16).png"/>
          <p:cNvPicPr>
            <a:picLocks noChangeAspect="1"/>
          </p:cNvPicPr>
          <p:nvPr/>
        </p:nvPicPr>
        <p:blipFill>
          <a:blip r:embed="rId2" cstate="print"/>
          <a:stretch>
            <a:fillRect/>
          </a:stretch>
        </p:blipFill>
        <p:spPr>
          <a:xfrm>
            <a:off x="0" y="857250"/>
            <a:ext cx="9144000" cy="45879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936104"/>
          </a:xfrm>
        </p:spPr>
        <p:txBody>
          <a:bodyPr>
            <a:normAutofit/>
          </a:bodyPr>
          <a:lstStyle/>
          <a:p>
            <a:pPr algn="l"/>
            <a:r>
              <a:rPr lang="en-IN" sz="2000" dirty="0" smtClean="0"/>
              <a:t>Flight added successfully to airline table in the database. And message will appear on the screen Flight added successfully.</a:t>
            </a:r>
            <a:endParaRPr lang="en-IN" sz="2000" dirty="0"/>
          </a:p>
        </p:txBody>
      </p:sp>
      <p:pic>
        <p:nvPicPr>
          <p:cNvPr id="3" name="Picture 2" descr="Screenshot (4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3256"/>
            <a:ext cx="8229600" cy="792088"/>
          </a:xfrm>
        </p:spPr>
        <p:txBody>
          <a:bodyPr>
            <a:normAutofit/>
          </a:bodyPr>
          <a:lstStyle/>
          <a:p>
            <a:pPr algn="l"/>
            <a:r>
              <a:rPr lang="en-IN" sz="2000" dirty="0" smtClean="0"/>
              <a:t>Now click on the button to Go Back To Admin Portal </a:t>
            </a:r>
            <a:endParaRPr lang="en-IN" sz="2000" dirty="0"/>
          </a:p>
        </p:txBody>
      </p:sp>
      <p:pic>
        <p:nvPicPr>
          <p:cNvPr id="3" name="Picture 2" descr="Screenshot (17).png"/>
          <p:cNvPicPr>
            <a:picLocks noChangeAspect="1"/>
          </p:cNvPicPr>
          <p:nvPr/>
        </p:nvPicPr>
        <p:blipFill>
          <a:blip r:embed="rId2" cstate="print"/>
          <a:stretch>
            <a:fillRect/>
          </a:stretch>
        </p:blipFill>
        <p:spPr>
          <a:xfrm>
            <a:off x="0" y="332656"/>
            <a:ext cx="9144000" cy="51125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08112"/>
          </a:xfrm>
        </p:spPr>
        <p:txBody>
          <a:bodyPr>
            <a:normAutofit/>
          </a:bodyPr>
          <a:lstStyle/>
          <a:p>
            <a:pPr algn="l"/>
            <a:r>
              <a:rPr lang="en-IN" sz="2000" dirty="0" smtClean="0"/>
              <a:t>Suppose admin want to see the flight sources and destination this time. So, he clicks on the link View sources and destinations to view sources and destination of the flights fetch from the database in </a:t>
            </a:r>
            <a:r>
              <a:rPr lang="en-IN" sz="2000" dirty="0" err="1" smtClean="0"/>
              <a:t>simplilearn,airline</a:t>
            </a:r>
            <a:r>
              <a:rPr lang="en-IN" sz="2000" dirty="0" smtClean="0"/>
              <a:t> table.</a:t>
            </a:r>
            <a:endParaRPr lang="en-IN" sz="2000" dirty="0"/>
          </a:p>
        </p:txBody>
      </p:sp>
      <p:pic>
        <p:nvPicPr>
          <p:cNvPr id="3" name="Picture 2" descr="Screenshot (19).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08112"/>
          </a:xfrm>
        </p:spPr>
        <p:txBody>
          <a:bodyPr>
            <a:normAutofit/>
          </a:bodyPr>
          <a:lstStyle/>
          <a:p>
            <a:pPr algn="l"/>
            <a:r>
              <a:rPr lang="en-IN" sz="2000" dirty="0" smtClean="0"/>
              <a:t>Now click on the button to Go Back To Admin Portal </a:t>
            </a:r>
            <a:endParaRPr lang="en-IN" sz="2000" dirty="0"/>
          </a:p>
        </p:txBody>
      </p:sp>
      <p:pic>
        <p:nvPicPr>
          <p:cNvPr id="3" name="Picture 2" descr="Screenshot (20).png"/>
          <p:cNvPicPr>
            <a:picLocks noChangeAspect="1"/>
          </p:cNvPicPr>
          <p:nvPr/>
        </p:nvPicPr>
        <p:blipFill>
          <a:blip r:embed="rId2" cstate="print"/>
          <a:stretch>
            <a:fill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08112"/>
          </a:xfrm>
        </p:spPr>
        <p:txBody>
          <a:bodyPr>
            <a:normAutofit/>
          </a:bodyPr>
          <a:lstStyle/>
          <a:p>
            <a:pPr algn="l"/>
            <a:r>
              <a:rPr lang="en-IN" sz="2000" dirty="0" smtClean="0"/>
              <a:t>Suppose this time admin want to logout. So, he </a:t>
            </a:r>
            <a:r>
              <a:rPr lang="en-IN" sz="2000" dirty="0" err="1" smtClean="0"/>
              <a:t>clicke</a:t>
            </a:r>
            <a:r>
              <a:rPr lang="en-IN" sz="2000" dirty="0" smtClean="0"/>
              <a:t> on the logout link this time. Then Logout message will be displayed on the screen and admin want to login again to continue. </a:t>
            </a:r>
            <a:endParaRPr lang="en-IN" sz="2000" dirty="0"/>
          </a:p>
        </p:txBody>
      </p:sp>
      <p:pic>
        <p:nvPicPr>
          <p:cNvPr id="3" name="Picture 2" descr="Screenshot (19).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2288" y="4653136"/>
            <a:ext cx="5486400" cy="432048"/>
          </a:xfrm>
        </p:spPr>
        <p:txBody>
          <a:bodyPr/>
          <a:lstStyle/>
          <a:p>
            <a:endParaRPr lang="en-IN" dirty="0"/>
          </a:p>
        </p:txBody>
      </p:sp>
      <p:pic>
        <p:nvPicPr>
          <p:cNvPr id="7" name="Picture Placeholder 6" descr="Screenshot (1).png"/>
          <p:cNvPicPr>
            <a:picLocks noGrp="1" noChangeAspect="1"/>
          </p:cNvPicPr>
          <p:nvPr>
            <p:ph type="pic" idx="1"/>
          </p:nvPr>
        </p:nvPicPr>
        <p:blipFill>
          <a:blip r:embed="rId2" cstate="print"/>
          <a:srcRect l="12500" r="12500"/>
          <a:stretch>
            <a:fillRect/>
          </a:stretch>
        </p:blipFill>
        <p:spPr>
          <a:xfrm>
            <a:off x="1475656" y="684782"/>
            <a:ext cx="6091064" cy="4688434"/>
          </a:xfrm>
        </p:spPr>
      </p:pic>
      <p:sp>
        <p:nvSpPr>
          <p:cNvPr id="6" name="Text Placeholder 5"/>
          <p:cNvSpPr>
            <a:spLocks noGrp="1"/>
          </p:cNvSpPr>
          <p:nvPr>
            <p:ph type="body" sz="half" idx="2"/>
          </p:nvPr>
        </p:nvSpPr>
        <p:spPr/>
        <p:txBody>
          <a:bodyPr/>
          <a:lstStyle/>
          <a:p>
            <a:r>
              <a:rPr lang="en-IN" dirty="0" smtClean="0"/>
              <a:t>User can click different link present on the homepage. Suppose user selects admin login link for login purpose now admin login page will appear on the screen.</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Now user can click on the go back button to continue and he will be redirected to the homepage again </a:t>
            </a:r>
            <a:endParaRPr lang="en-IN" sz="2000" dirty="0"/>
          </a:p>
        </p:txBody>
      </p:sp>
      <p:pic>
        <p:nvPicPr>
          <p:cNvPr id="3" name="Picture 2" descr="Screenshot (18).png"/>
          <p:cNvPicPr>
            <a:picLocks noChangeAspect="1"/>
          </p:cNvPicPr>
          <p:nvPr/>
        </p:nvPicPr>
        <p:blipFill>
          <a:blip r:embed="rId2" cstate="print"/>
          <a:stretch>
            <a:fillRect/>
          </a:stretch>
        </p:blipFill>
        <p:spPr>
          <a:xfrm>
            <a:off x="0" y="404664"/>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08112"/>
          </a:xfrm>
        </p:spPr>
        <p:txBody>
          <a:bodyPr>
            <a:normAutofit/>
          </a:bodyPr>
          <a:lstStyle/>
          <a:p>
            <a:pPr algn="l"/>
            <a:r>
              <a:rPr lang="en-IN" sz="2000" dirty="0" smtClean="0"/>
              <a:t>Now, this time user want to register so he click on the new user  link. And the new register page will appear on the screen. </a:t>
            </a:r>
            <a:endParaRPr lang="en-IN" sz="2000" dirty="0"/>
          </a:p>
        </p:txBody>
      </p:sp>
      <p:pic>
        <p:nvPicPr>
          <p:cNvPr id="3" name="Picture 2" descr="Screenshot (26).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User will enter username and password for registration.</a:t>
            </a:r>
            <a:endParaRPr lang="en-IN" sz="2000" dirty="0"/>
          </a:p>
        </p:txBody>
      </p:sp>
      <p:pic>
        <p:nvPicPr>
          <p:cNvPr id="3" name="Picture 2" descr="Screenshot (27).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1080120"/>
          </a:xfrm>
        </p:spPr>
        <p:txBody>
          <a:bodyPr>
            <a:normAutofit/>
          </a:bodyPr>
          <a:lstStyle/>
          <a:p>
            <a:pPr algn="l"/>
            <a:r>
              <a:rPr lang="en-IN" sz="2000" dirty="0" smtClean="0"/>
              <a:t>After entering the registering the details the user will be directed to ne page with message you have registered successfully and the user details will be added in the database </a:t>
            </a:r>
            <a:r>
              <a:rPr lang="en-IN" sz="2000" dirty="0" err="1" smtClean="0"/>
              <a:t>simplilearn.user</a:t>
            </a:r>
            <a:r>
              <a:rPr lang="en-IN" sz="2000" dirty="0" smtClean="0"/>
              <a:t> </a:t>
            </a:r>
            <a:endParaRPr lang="en-IN" sz="2000" dirty="0"/>
          </a:p>
        </p:txBody>
      </p:sp>
      <p:pic>
        <p:nvPicPr>
          <p:cNvPr id="3" name="Picture 2" descr="Screenshot (28).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3256"/>
            <a:ext cx="8229600" cy="864096"/>
          </a:xfrm>
        </p:spPr>
        <p:txBody>
          <a:bodyPr>
            <a:normAutofit/>
          </a:bodyPr>
          <a:lstStyle/>
          <a:p>
            <a:pPr algn="l"/>
            <a:r>
              <a:rPr lang="en-IN" sz="2000" dirty="0" smtClean="0"/>
              <a:t>User register detail will be available in user table</a:t>
            </a:r>
            <a:endParaRPr lang="en-IN" sz="2000" dirty="0"/>
          </a:p>
        </p:txBody>
      </p:sp>
      <p:pic>
        <p:nvPicPr>
          <p:cNvPr id="3" name="Picture 2" descr="Screenshot (46).png"/>
          <p:cNvPicPr>
            <a:picLocks noChangeAspect="1"/>
          </p:cNvPicPr>
          <p:nvPr/>
        </p:nvPicPr>
        <p:blipFill>
          <a:blip r:embed="rId2" cstate="print"/>
          <a:stretch>
            <a:fillRect/>
          </a:stretch>
        </p:blipFill>
        <p:spPr>
          <a:xfrm>
            <a:off x="0" y="116632"/>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1224136"/>
          </a:xfrm>
        </p:spPr>
        <p:txBody>
          <a:bodyPr>
            <a:normAutofit/>
          </a:bodyPr>
          <a:lstStyle/>
          <a:p>
            <a:pPr algn="l"/>
            <a:r>
              <a:rPr lang="en-IN" sz="2000" dirty="0" smtClean="0"/>
              <a:t>Now user have to click on the link for login.</a:t>
            </a:r>
            <a:endParaRPr lang="en-IN" sz="2000" dirty="0"/>
          </a:p>
        </p:txBody>
      </p:sp>
      <p:pic>
        <p:nvPicPr>
          <p:cNvPr id="3" name="Picture 2" descr="Screenshot (29).png"/>
          <p:cNvPicPr>
            <a:picLocks noChangeAspect="1"/>
          </p:cNvPicPr>
          <p:nvPr/>
        </p:nvPicPr>
        <p:blipFill>
          <a:blip r:embed="rId2" cstate="print"/>
          <a:stretch>
            <a:fillRect/>
          </a:stretch>
        </p:blipFill>
        <p:spPr>
          <a:xfrm>
            <a:off x="0" y="404664"/>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733256"/>
            <a:ext cx="8229600" cy="936104"/>
          </a:xfrm>
        </p:spPr>
        <p:txBody>
          <a:bodyPr>
            <a:normAutofit/>
          </a:bodyPr>
          <a:lstStyle/>
          <a:p>
            <a:pPr algn="l"/>
            <a:r>
              <a:rPr lang="en-IN" sz="2000" dirty="0" smtClean="0"/>
              <a:t>Enter user name and password for login. </a:t>
            </a:r>
            <a:endParaRPr lang="en-IN" sz="2000" dirty="0"/>
          </a:p>
        </p:txBody>
      </p:sp>
      <p:pic>
        <p:nvPicPr>
          <p:cNvPr id="3" name="Picture 2" descr="Screenshot (30).png"/>
          <p:cNvPicPr>
            <a:picLocks noChangeAspect="1"/>
          </p:cNvPicPr>
          <p:nvPr/>
        </p:nvPicPr>
        <p:blipFill>
          <a:blip r:embed="rId2" cstate="print"/>
          <a:stretch>
            <a:fillRect/>
          </a:stretch>
        </p:blipFill>
        <p:spPr>
          <a:xfrm>
            <a:off x="0" y="404664"/>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80120"/>
          </a:xfrm>
        </p:spPr>
        <p:txBody>
          <a:bodyPr>
            <a:normAutofit/>
          </a:bodyPr>
          <a:lstStyle/>
          <a:p>
            <a:pPr algn="l"/>
            <a:r>
              <a:rPr lang="en-IN" sz="2000" dirty="0" smtClean="0"/>
              <a:t>After entering the correct details. User will be redirected to the new page where he can enter the flights details. </a:t>
            </a:r>
            <a:endParaRPr lang="en-IN" sz="2000" dirty="0"/>
          </a:p>
        </p:txBody>
      </p:sp>
      <p:pic>
        <p:nvPicPr>
          <p:cNvPr id="3" name="Picture 2" descr="Screenshot (32).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9240"/>
            <a:ext cx="8229600" cy="1080120"/>
          </a:xfrm>
        </p:spPr>
        <p:txBody>
          <a:bodyPr>
            <a:normAutofit fontScale="90000"/>
          </a:bodyPr>
          <a:lstStyle/>
          <a:p>
            <a:pPr algn="l"/>
            <a:r>
              <a:rPr lang="en-IN" sz="2000" dirty="0" smtClean="0"/>
              <a:t>After entering the flights details user can see the flights based on the source and destination if the flight is available between source and destination will be displayed else no flight is available between this source and destination will be displayed  </a:t>
            </a:r>
            <a:endParaRPr lang="en-IN" sz="2000" dirty="0"/>
          </a:p>
        </p:txBody>
      </p:sp>
      <p:pic>
        <p:nvPicPr>
          <p:cNvPr id="3" name="Picture 2" descr="Screenshot (33).png"/>
          <p:cNvPicPr>
            <a:picLocks noChangeAspect="1"/>
          </p:cNvPicPr>
          <p:nvPr/>
        </p:nvPicPr>
        <p:blipFill>
          <a:blip r:embed="rId2" cstate="print"/>
          <a:stretch>
            <a:fillRect/>
          </a:stretch>
        </p:blipFill>
        <p:spPr>
          <a:xfrm>
            <a:off x="0" y="116632"/>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lstStyle/>
          <a:p>
            <a:endParaRPr lang="en-IN"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Picture Placeholder 4" descr="Screenshot (3).png"/>
          <p:cNvPicPr>
            <a:picLocks noGrp="1" noChangeAspect="1"/>
          </p:cNvPicPr>
          <p:nvPr>
            <p:ph type="pic" idx="1"/>
          </p:nvPr>
        </p:nvPicPr>
        <p:blipFill>
          <a:blip r:embed="rId2" cstate="print"/>
          <a:srcRect l="12500" r="12500"/>
          <a:stretch>
            <a:fillRect/>
          </a:stretch>
        </p:blipFill>
        <p:spPr/>
      </p:pic>
      <p:sp>
        <p:nvSpPr>
          <p:cNvPr id="4" name="Text Placeholder 3"/>
          <p:cNvSpPr>
            <a:spLocks noGrp="1"/>
          </p:cNvSpPr>
          <p:nvPr>
            <p:ph type="body" sz="half" idx="2"/>
          </p:nvPr>
        </p:nvSpPr>
        <p:spPr/>
        <p:txBody>
          <a:bodyPr/>
          <a:lstStyle/>
          <a:p>
            <a:r>
              <a:rPr lang="en-IN" dirty="0" smtClean="0"/>
              <a:t>If the user enters wrong admin and password which is not present in the database table </a:t>
            </a:r>
            <a:r>
              <a:rPr lang="en-IN" dirty="0" err="1" smtClean="0"/>
              <a:t>simplilearn.admin</a:t>
            </a:r>
            <a:r>
              <a:rPr lang="en-IN" dirty="0" smtClean="0"/>
              <a:t> then wrong user name and password will </a:t>
            </a:r>
            <a:r>
              <a:rPr lang="en-IN" dirty="0" err="1" smtClean="0"/>
              <a:t>diplay</a:t>
            </a:r>
            <a:r>
              <a:rPr lang="en-IN" dirty="0" smtClean="0"/>
              <a:t> on the screen with login page.</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fontScale="90000"/>
          </a:bodyPr>
          <a:lstStyle/>
          <a:p>
            <a:pPr algn="l"/>
            <a:r>
              <a:rPr lang="en-IN" sz="2000" dirty="0" smtClean="0"/>
              <a:t>Suppose the user have selected the source and destination where no flight is available between this source and destination. Then the No flight available between this source and destination message will appear on the screen and the user have to enter the flight details again.</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Now, the flight is available between the selected source and destination and new page will open where flight </a:t>
            </a:r>
            <a:r>
              <a:rPr lang="en-IN" sz="2000" dirty="0" err="1" smtClean="0"/>
              <a:t>availablity</a:t>
            </a:r>
            <a:r>
              <a:rPr lang="en-IN" sz="2000" dirty="0" smtClean="0"/>
              <a:t> is seen. </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Based on this data saved in the database </a:t>
            </a:r>
            <a:r>
              <a:rPr lang="en-IN" sz="2000" dirty="0" err="1" smtClean="0"/>
              <a:t>simplilearn.airline</a:t>
            </a:r>
            <a:r>
              <a:rPr lang="en-IN" sz="2000" dirty="0" smtClean="0"/>
              <a:t> table it will show the flights between source and destination only.</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This time user can select the flight he want to book and all the details will be seen in the next page about flight tickets details and price and he can book the flight by entering the payment details and proceed ahead</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If the user enter the correct card no. and password then the flight will be booked else message will appear card no. or password is incorrect.</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fontScale="90000"/>
          </a:bodyPr>
          <a:lstStyle/>
          <a:p>
            <a:pPr algn="l"/>
            <a:r>
              <a:rPr lang="en-IN" sz="2000" dirty="0" smtClean="0"/>
              <a:t>My logic is to just check the card no. and password entered by the user matches with the database </a:t>
            </a:r>
            <a:r>
              <a:rPr lang="en-IN" sz="2000" dirty="0" err="1" smtClean="0"/>
              <a:t>simplilearn.user</a:t>
            </a:r>
            <a:r>
              <a:rPr lang="en-IN" sz="2000" dirty="0" smtClean="0"/>
              <a:t> then the message will displayed ticket booked successfully else card no. and password is incorrect. User can enter random bank name.</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Here the entered bank card and user password does not match with the database that’s why the message is printed card no. and password is </a:t>
            </a:r>
            <a:r>
              <a:rPr lang="en-IN" sz="2000" dirty="0" err="1" smtClean="0"/>
              <a:t>incorrect.user</a:t>
            </a:r>
            <a:r>
              <a:rPr lang="en-IN" sz="2000" dirty="0" smtClean="0"/>
              <a:t> can click on the go back to button to make payment again.</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29200"/>
            <a:ext cx="8229600" cy="1556792"/>
          </a:xfrm>
        </p:spPr>
        <p:txBody>
          <a:bodyPr>
            <a:normAutofit fontScale="90000"/>
          </a:bodyPr>
          <a:lstStyle/>
          <a:p>
            <a:pPr algn="l"/>
            <a:r>
              <a:rPr lang="en-IN" sz="2000" dirty="0" smtClean="0"/>
              <a:t>This time </a:t>
            </a:r>
            <a:r>
              <a:rPr lang="en-IN" sz="2000" dirty="0" err="1" smtClean="0"/>
              <a:t>time</a:t>
            </a:r>
            <a:r>
              <a:rPr lang="en-IN" sz="2000" dirty="0" smtClean="0"/>
              <a:t> user enter the correct bank card no. and password. Then he will be redirected to new page with message ticket booked successfully.</a:t>
            </a:r>
            <a:br>
              <a:rPr lang="en-IN" sz="2000" dirty="0" smtClean="0"/>
            </a:br>
            <a:r>
              <a:rPr lang="en-IN" sz="2000" dirty="0"/>
              <a:t/>
            </a:r>
            <a:br>
              <a:rPr lang="en-IN" sz="2000" dirty="0"/>
            </a:br>
            <a:r>
              <a:rPr lang="en-IN" sz="2000" b="1" dirty="0" smtClean="0"/>
              <a:t>NOTE-</a:t>
            </a:r>
            <a:r>
              <a:rPr lang="en-IN" sz="2000" dirty="0" smtClean="0"/>
              <a:t> Make sure user can enter any value in bank name as I m not checking bank name value from the database</a:t>
            </a:r>
            <a:endParaRPr lang="en-IN" sz="2000" dirty="0"/>
          </a:p>
        </p:txBody>
      </p:sp>
      <p:pic>
        <p:nvPicPr>
          <p:cNvPr id="3" name="Picture 2" descr="Screenshot (34).png"/>
          <p:cNvPicPr>
            <a:picLocks noChangeAspect="1"/>
          </p:cNvPicPr>
          <p:nvPr/>
        </p:nvPicPr>
        <p:blipFill>
          <a:blip r:embed="rId2" cstate="print"/>
          <a:stretch>
            <a:fillRect/>
          </a:stretch>
        </p:blipFill>
        <p:spPr>
          <a:xfrm>
            <a:off x="0" y="404664"/>
            <a:ext cx="9144000" cy="46531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248"/>
            <a:ext cx="8229600" cy="1008112"/>
          </a:xfrm>
        </p:spPr>
        <p:txBody>
          <a:bodyPr>
            <a:normAutofit/>
          </a:bodyPr>
          <a:lstStyle/>
          <a:p>
            <a:pPr algn="l"/>
            <a:r>
              <a:rPr lang="en-IN" sz="2000" dirty="0" smtClean="0"/>
              <a:t>After entering bank card no. and password correctly. Message will </a:t>
            </a:r>
            <a:r>
              <a:rPr lang="en-IN" sz="2000" dirty="0" err="1" smtClean="0"/>
              <a:t>diplayed</a:t>
            </a:r>
            <a:r>
              <a:rPr lang="en-IN" sz="2000" dirty="0" smtClean="0"/>
              <a:t> on the screen ticket booked successfully. And user can still continues by clicking on the link mention above</a:t>
            </a:r>
            <a:endParaRPr lang="en-IN" sz="2000" dirty="0"/>
          </a:p>
        </p:txBody>
      </p:sp>
      <p:pic>
        <p:nvPicPr>
          <p:cNvPr id="3" name="Picture 2" descr="Screenshot (34).png"/>
          <p:cNvPicPr>
            <a:picLocks noChangeAspect="1"/>
          </p:cNvPicPr>
          <p:nvPr/>
        </p:nvPicPr>
        <p:blipFill>
          <a:blip r:embed="rId2" cstate="print"/>
          <a:stretch>
            <a:fillRect/>
          </a:stretch>
        </p:blipFill>
        <p:spPr>
          <a:xfrm>
            <a:off x="0" y="260648"/>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301208"/>
            <a:ext cx="8229600" cy="1368152"/>
          </a:xfrm>
        </p:spPr>
        <p:txBody>
          <a:bodyPr>
            <a:normAutofit/>
          </a:bodyPr>
          <a:lstStyle/>
          <a:p>
            <a:pPr algn="l"/>
            <a:r>
              <a:rPr lang="en-IN" sz="2000" dirty="0" smtClean="0"/>
              <a:t>If the admin enters wrong admin name and password which is not present in the </a:t>
            </a:r>
            <a:r>
              <a:rPr lang="en-IN" sz="2000" dirty="0" err="1" smtClean="0"/>
              <a:t>simplilearn.admin</a:t>
            </a:r>
            <a:r>
              <a:rPr lang="en-IN" sz="2000" dirty="0" smtClean="0"/>
              <a:t> table then wrong username and password will be displayed on the screen.</a:t>
            </a:r>
            <a:endParaRPr lang="en-IN" sz="2000" dirty="0"/>
          </a:p>
        </p:txBody>
      </p:sp>
      <p:pic>
        <p:nvPicPr>
          <p:cNvPr id="6" name="Picture 5" descr="Screenshot (43).png"/>
          <p:cNvPicPr>
            <a:picLocks noChangeAspect="1"/>
          </p:cNvPicPr>
          <p:nvPr/>
        </p:nvPicPr>
        <p:blipFill>
          <a:blip r:embed="rId2" cstate="print"/>
          <a:stretch>
            <a:fillRect/>
          </a:stretch>
        </p:blipFill>
        <p:spPr>
          <a:xfrm>
            <a:off x="1547664" y="620688"/>
            <a:ext cx="6264696" cy="4280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7272"/>
            <a:ext cx="8229600" cy="864096"/>
          </a:xfrm>
        </p:spPr>
        <p:txBody>
          <a:bodyPr>
            <a:normAutofit fontScale="90000"/>
          </a:bodyPr>
          <a:lstStyle/>
          <a:p>
            <a:pPr algn="l"/>
            <a:r>
              <a:rPr lang="en-IN" sz="2000" dirty="0" smtClean="0"/>
              <a:t>Now, admin have to re enter username and password again for login.</a:t>
            </a:r>
            <a:r>
              <a:rPr lang="en-IN" sz="2000" dirty="0" smtClean="0"/>
              <a:t> Suppose admin enter right admin name and password then Login </a:t>
            </a:r>
            <a:r>
              <a:rPr lang="en-IN" sz="2000" dirty="0" err="1" smtClean="0"/>
              <a:t>succesful</a:t>
            </a:r>
            <a:r>
              <a:rPr lang="en-IN" sz="2000" dirty="0" smtClean="0"/>
              <a:t> will appear on the screen with admin name from the database.</a:t>
            </a:r>
            <a:endParaRPr lang="en-IN" sz="2000" dirty="0"/>
          </a:p>
        </p:txBody>
      </p:sp>
      <p:pic>
        <p:nvPicPr>
          <p:cNvPr id="3" name="Picture 2" descr="Screenshot (4).png"/>
          <p:cNvPicPr>
            <a:picLocks noChangeAspect="1"/>
          </p:cNvPicPr>
          <p:nvPr/>
        </p:nvPicPr>
        <p:blipFill>
          <a:blip r:embed="rId2" cstate="print"/>
          <a:stretch>
            <a:fillRect/>
          </a:stretch>
        </p:blipFill>
        <p:spPr>
          <a:xfrm>
            <a:off x="0" y="332656"/>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05264"/>
            <a:ext cx="8229600" cy="864096"/>
          </a:xfrm>
        </p:spPr>
        <p:txBody>
          <a:bodyPr>
            <a:normAutofit/>
          </a:bodyPr>
          <a:lstStyle/>
          <a:p>
            <a:pPr algn="l"/>
            <a:r>
              <a:rPr lang="en-IN" sz="2000" dirty="0" smtClean="0"/>
              <a:t>Now admin can select links after successful login. Suppose admin selects View Airline link to see available airlines on the screen.</a:t>
            </a:r>
            <a:endParaRPr lang="en-IN" sz="2000" dirty="0"/>
          </a:p>
        </p:txBody>
      </p:sp>
      <p:pic>
        <p:nvPicPr>
          <p:cNvPr id="3" name="Picture 2" descr="Screenshot (5).png"/>
          <p:cNvPicPr>
            <a:picLocks noChangeAspect="1"/>
          </p:cNvPicPr>
          <p:nvPr/>
        </p:nvPicPr>
        <p:blipFill>
          <a:blip r:embed="rId2" cstate="print"/>
          <a:stretch>
            <a:fillRect/>
          </a:stretch>
        </p:blipFill>
        <p:spPr>
          <a:xfrm>
            <a:off x="0" y="857250"/>
            <a:ext cx="9144000" cy="4803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7272"/>
            <a:ext cx="8229600" cy="864096"/>
          </a:xfrm>
        </p:spPr>
        <p:txBody>
          <a:bodyPr>
            <a:normAutofit fontScale="90000"/>
          </a:bodyPr>
          <a:lstStyle/>
          <a:p>
            <a:pPr algn="l"/>
            <a:r>
              <a:rPr lang="en-IN" sz="2000" dirty="0" smtClean="0"/>
              <a:t>Then admin can see list of available flight from database </a:t>
            </a:r>
            <a:r>
              <a:rPr lang="en-IN" sz="2000" dirty="0" err="1" smtClean="0"/>
              <a:t>simplilearn.airline</a:t>
            </a:r>
            <a:r>
              <a:rPr lang="en-IN" sz="2000" dirty="0" smtClean="0"/>
              <a:t> table. User can also go back to admin portal by click on the button </a:t>
            </a:r>
            <a:r>
              <a:rPr lang="en-IN" sz="2000" dirty="0" err="1" smtClean="0"/>
              <a:t>below.after</a:t>
            </a:r>
            <a:r>
              <a:rPr lang="en-IN" sz="2000" dirty="0" smtClean="0"/>
              <a:t> clicking the button go back to admin portal. Admin will be back to Admin Portal.</a:t>
            </a:r>
            <a:endParaRPr lang="en-IN" sz="2000" dirty="0"/>
          </a:p>
        </p:txBody>
      </p:sp>
      <p:pic>
        <p:nvPicPr>
          <p:cNvPr id="3" name="Picture 2" descr="Screenshot (6).png"/>
          <p:cNvPicPr>
            <a:picLocks noChangeAspect="1"/>
          </p:cNvPicPr>
          <p:nvPr/>
        </p:nvPicPr>
        <p:blipFill>
          <a:blip r:embed="rId2" cstate="print"/>
          <a:stretch>
            <a:fillRect/>
          </a:stretch>
        </p:blipFill>
        <p:spPr>
          <a:xfrm>
            <a:off x="0" y="54868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1288"/>
            <a:ext cx="8229600" cy="648072"/>
          </a:xfrm>
        </p:spPr>
        <p:txBody>
          <a:bodyPr>
            <a:normAutofit fontScale="90000"/>
          </a:bodyPr>
          <a:lstStyle/>
          <a:p>
            <a:endParaRPr lang="en-IN" dirty="0"/>
          </a:p>
        </p:txBody>
      </p:sp>
      <p:pic>
        <p:nvPicPr>
          <p:cNvPr id="3" name="Picture 2" descr="Screenshot (44).png"/>
          <p:cNvPicPr>
            <a:picLocks noChangeAspect="1"/>
          </p:cNvPicPr>
          <p:nvPr/>
        </p:nvPicPr>
        <p:blipFill>
          <a:blip r:embed="rId2" cstate="print"/>
          <a:stretch>
            <a:fillRect/>
          </a:stretch>
        </p:blipFill>
        <p:spPr>
          <a:xfrm>
            <a:off x="827584" y="857250"/>
            <a:ext cx="7632848" cy="4731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7272"/>
            <a:ext cx="8229600" cy="792088"/>
          </a:xfrm>
        </p:spPr>
        <p:txBody>
          <a:bodyPr>
            <a:normAutofit fontScale="90000"/>
          </a:bodyPr>
          <a:lstStyle/>
          <a:p>
            <a:pPr algn="l"/>
            <a:r>
              <a:rPr lang="en-IN" sz="2000" dirty="0" smtClean="0"/>
              <a:t>Suppose now admin selects change password link to change admin password then he will be redirected to new page where he can change </a:t>
            </a:r>
            <a:r>
              <a:rPr lang="en-IN" sz="2000" dirty="0" err="1" smtClean="0"/>
              <a:t>password.and</a:t>
            </a:r>
            <a:r>
              <a:rPr lang="en-IN" sz="2000" dirty="0" smtClean="0"/>
              <a:t> the password will be updated in the database </a:t>
            </a:r>
            <a:r>
              <a:rPr lang="en-IN" sz="2000" dirty="0" err="1" smtClean="0"/>
              <a:t>simplilearn.admin</a:t>
            </a:r>
            <a:r>
              <a:rPr lang="en-IN" sz="2000" dirty="0" smtClean="0"/>
              <a:t> table. </a:t>
            </a:r>
            <a:endParaRPr lang="en-IN" sz="2000" dirty="0"/>
          </a:p>
        </p:txBody>
      </p:sp>
      <p:pic>
        <p:nvPicPr>
          <p:cNvPr id="3" name="Picture 2" descr="Screenshot (8).png"/>
          <p:cNvPicPr>
            <a:picLocks noChangeAspect="1"/>
          </p:cNvPicPr>
          <p:nvPr/>
        </p:nvPicPr>
        <p:blipFill>
          <a:blip r:embed="rId2" cstate="print"/>
          <a:stretch>
            <a:fillRect/>
          </a:stretch>
        </p:blipFill>
        <p:spPr>
          <a:xfrm>
            <a:off x="0" y="857250"/>
            <a:ext cx="9144000" cy="4587974"/>
          </a:xfrm>
          <a:prstGeom prst="rect">
            <a:avLst/>
          </a:prstGeom>
        </p:spPr>
      </p:pic>
      <p:pic>
        <p:nvPicPr>
          <p:cNvPr id="4" name="Picture 3" descr="Screenshot (9).png"/>
          <p:cNvPicPr>
            <a:picLocks noChangeAspect="1"/>
          </p:cNvPicPr>
          <p:nvPr/>
        </p:nvPicPr>
        <p:blipFill>
          <a:blip r:embed="rId3" cstate="print"/>
          <a:stretch>
            <a:fillRect/>
          </a:stretch>
        </p:blipFill>
        <p:spPr>
          <a:xfrm>
            <a:off x="0" y="857250"/>
            <a:ext cx="9144000" cy="47319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993</Words>
  <Application>Microsoft Office PowerPoint</Application>
  <PresentationFormat>On-screen Show (4:3)</PresentationFormat>
  <Paragraphs>38</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FLY AWAY PROJECT</vt:lpstr>
      <vt:lpstr>Slide 2</vt:lpstr>
      <vt:lpstr>Slide 3</vt:lpstr>
      <vt:lpstr>If the admin enters wrong admin name and password which is not present in the simplilearn.admin table then wrong username and password will be displayed on the screen.</vt:lpstr>
      <vt:lpstr>Now, admin have to re enter username and password again for login. Suppose admin enter right admin name and password then Login succesful will appear on the screen with admin name from the database.</vt:lpstr>
      <vt:lpstr>Now admin can select links after successful login. Suppose admin selects View Airline link to see available airlines on the screen.</vt:lpstr>
      <vt:lpstr>Then admin can see list of available flight from database simplilearn.airline table. User can also go back to admin portal by click on the button below.after clicking the button go back to admin portal. Admin will be back to Admin Portal.</vt:lpstr>
      <vt:lpstr>Slide 8</vt:lpstr>
      <vt:lpstr>Suppose now admin selects change password link to change admin password then he will be redirected to new page where he can change password.and the password will be updated in the database simplilearn.admin table. </vt:lpstr>
      <vt:lpstr>Now admin have to enter the admin, name old password and new password correctly to change the admin password and click on Change Password button and admin password will be updated in the database simplilearn.admin table </vt:lpstr>
      <vt:lpstr>After successfully changing the password.Message will be displayed Password changed successfully. Now go back to login portal again. And login using new password.</vt:lpstr>
      <vt:lpstr>Enter Username and password again to login.</vt:lpstr>
      <vt:lpstr>Suppose now admin click on the add flight link to add flight then add flight page will appear on the screen and then admin have to enter flight details to register new flights in the database simplilearn.airline table</vt:lpstr>
      <vt:lpstr>After entering the flights details. As soon as admin clicked on register flight  button the flight details will be saved to simplilearn.airline table shown below </vt:lpstr>
      <vt:lpstr>Flight added successfully to airline table in the database. And message will appear on the screen Flight added successfully.</vt:lpstr>
      <vt:lpstr>Now click on the button to Go Back To Admin Portal </vt:lpstr>
      <vt:lpstr>Suppose admin want to see the flight sources and destination this time. So, he clicks on the link View sources and destinations to view sources and destination of the flights fetch from the database in simplilearn,airline table.</vt:lpstr>
      <vt:lpstr>Now click on the button to Go Back To Admin Portal </vt:lpstr>
      <vt:lpstr>Suppose this time admin want to logout. So, he clicke on the logout link this time. Then Logout message will be displayed on the screen and admin want to login again to continue. </vt:lpstr>
      <vt:lpstr>Now user can click on the go back button to continue and he will be redirected to the homepage again </vt:lpstr>
      <vt:lpstr>Now, this time user want to register so he click on the new user  link. And the new register page will appear on the screen. </vt:lpstr>
      <vt:lpstr>User will enter username and password for registration.</vt:lpstr>
      <vt:lpstr>After entering the registering the details the user will be directed to ne page with message you have registered successfully and the user details will be added in the database simplilearn.user </vt:lpstr>
      <vt:lpstr>User register detail will be available in user table</vt:lpstr>
      <vt:lpstr>Now user have to click on the link for login.</vt:lpstr>
      <vt:lpstr>Enter user name and password for login. </vt:lpstr>
      <vt:lpstr>After entering the correct details. User will be redirected to the new page where he can enter the flights details. </vt:lpstr>
      <vt:lpstr>After entering the flights details user can see the flights based on the source and destination if the flight is available between source and destination will be displayed else no flight is available between this source and destination will be displayed  </vt:lpstr>
      <vt:lpstr>Slide 29</vt:lpstr>
      <vt:lpstr>Suppose the user have selected the source and destination where no flight is available between this source and destination. Then the No flight available between this source and destination message will appear on the screen and the user have to enter the flight details again.</vt:lpstr>
      <vt:lpstr>Now, the flight is available between the selected source and destination and new page will open where flight availablity is seen. </vt:lpstr>
      <vt:lpstr>Based on this data saved in the database simplilearn.airline table it will show the flights between source and destination only.</vt:lpstr>
      <vt:lpstr>This time user can select the flight he want to book and all the details will be seen in the next page about flight tickets details and price and he can book the flight by entering the payment details and proceed ahead</vt:lpstr>
      <vt:lpstr>If the user enter the correct card no. and password then the flight will be booked else message will appear card no. or password is incorrect.</vt:lpstr>
      <vt:lpstr>My logic is to just check the card no. and password entered by the user matches with the database simplilearn.user then the message will displayed ticket booked successfully else card no. and password is incorrect. User can enter random bank name.</vt:lpstr>
      <vt:lpstr>Here the entered bank card and user password does not match with the database that’s why the message is printed card no. and password is incorrect.user can click on the go back to button to make payment again.</vt:lpstr>
      <vt:lpstr>This time time user enter the correct bank card no. and password. Then he will be redirected to new page with message ticket booked successfully.  NOTE- Make sure user can enter any value in bank name as I m not checking bank name value from the database</vt:lpstr>
      <vt:lpstr>After entering bank card no. and password correctly. Message will diplayed on the screen ticket booked successfully. And user can still continues by clicking on the link mention above</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 AWAY PROJECT</dc:title>
  <dc:creator>Shivam</dc:creator>
  <cp:lastModifiedBy>Shivam</cp:lastModifiedBy>
  <cp:revision>2</cp:revision>
  <dcterms:created xsi:type="dcterms:W3CDTF">2023-04-14T12:23:13Z</dcterms:created>
  <dcterms:modified xsi:type="dcterms:W3CDTF">2023-04-14T14:41:14Z</dcterms:modified>
</cp:coreProperties>
</file>